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a82690c2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a82690c2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a82690c24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a82690c2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a82690c2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a82690c2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a82690c24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a82690c24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a82690c24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a82690c24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Modern Technology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Automation Nation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850" y="2207152"/>
            <a:ext cx="3384163" cy="259057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465700" y="204549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Autonomation is reducing human suffering but making more human jobs obsolete </a:t>
            </a:r>
            <a:endParaRPr b="1" sz="3000"/>
          </a:p>
          <a:p>
            <a:pPr indent="0" lvl="0" marL="457200" rtl="0" algn="l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3658" y="2207151"/>
            <a:ext cx="4611894" cy="2590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7375" y="409349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AU$86Bil per year spent globally on AI advancements.</a:t>
            </a:r>
            <a:endParaRPr sz="2000"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Rolls Royce and high quality bespoke products still require humans.</a:t>
            </a:r>
            <a:endParaRPr sz="2000"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Ethical toolkit</a:t>
            </a:r>
            <a:endParaRPr sz="2000"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571750"/>
            <a:ext cx="4325174" cy="24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875" y="2571751"/>
            <a:ext cx="3649365" cy="243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90225" y="2955451"/>
            <a:ext cx="3728499" cy="24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481900" y="54957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/>
              <a:t>Recent advancement have led to clashes between the labour of human and robots. But attitudes around robotics are short terms and can’t see long terms societal advancement.</a:t>
            </a:r>
            <a:endParaRPr sz="2000"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4477" y="2834877"/>
            <a:ext cx="4724175" cy="23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9979" y="2955455"/>
            <a:ext cx="3596900" cy="250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Stakeholders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Global Governments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Manufacturer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World leaders/Politicians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Individuals who are being replaced by technologies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media </a:t>
            </a:r>
            <a:r>
              <a:rPr lang="en"/>
              <a:t> 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5250" y="318075"/>
            <a:ext cx="4550849" cy="255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6846" y="2195651"/>
            <a:ext cx="2127204" cy="2724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5250" y="3764400"/>
            <a:ext cx="2855050" cy="16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Target audience: </a:t>
            </a:r>
            <a:endParaRPr sz="2000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Young 16 to 22 (The future).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Working and Middle Class (Majority of potential job losses)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Communication channels</a:t>
            </a:r>
            <a:endParaRPr sz="2000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Youtube/Facebook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AU Ethical Automation Toolkit Discussion 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0550" y="108125"/>
            <a:ext cx="3984150" cy="224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